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0" d="100"/>
          <a:sy n="70" d="100"/>
        </p:scale>
        <p:origin x="90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9114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9464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8321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9871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0719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5143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9697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5883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0696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8173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5836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6298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"/>
            <a:ext cx="12192000" cy="6856872"/>
          </a:xfrm>
          <a:prstGeom prst="rect">
            <a:avLst/>
          </a:prstGeom>
        </p:spPr>
      </p:pic>
      <p:sp>
        <p:nvSpPr>
          <p:cNvPr id="4" name="Round Diagonal Corner Rectangle 6"/>
          <p:cNvSpPr/>
          <p:nvPr/>
        </p:nvSpPr>
        <p:spPr>
          <a:xfrm flipV="1">
            <a:off x="1524002" y="1250066"/>
            <a:ext cx="9141421" cy="2023916"/>
          </a:xfrm>
          <a:prstGeom prst="round2DiagRect">
            <a:avLst>
              <a:gd name="adj1" fmla="val 0"/>
              <a:gd name="adj2" fmla="val 0"/>
            </a:avLst>
          </a:prstGeom>
          <a:solidFill>
            <a:schemeClr val="bg1">
              <a:alpha val="68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ixaDeTexto 4"/>
          <p:cNvSpPr txBox="1"/>
          <p:nvPr/>
        </p:nvSpPr>
        <p:spPr>
          <a:xfrm>
            <a:off x="2156346" y="1787857"/>
            <a:ext cx="7833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Título</a:t>
            </a:r>
            <a:r>
              <a:rPr lang="en-US" sz="3600" b="1" dirty="0" smtClean="0"/>
              <a:t> da </a:t>
            </a:r>
            <a:r>
              <a:rPr lang="en-US" sz="3600" b="1" dirty="0" err="1" smtClean="0"/>
              <a:t>Apresentação</a:t>
            </a:r>
            <a:endParaRPr lang="en-US" sz="3600" b="1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82733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8737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"/>
            <a:ext cx="12192000" cy="685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5087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</Words>
  <Application>Microsoft Office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Sara Cirilo de Souza Gomes</dc:creator>
  <cp:lastModifiedBy>Sara Cirilo de Souza Gomes</cp:lastModifiedBy>
  <cp:revision>2</cp:revision>
  <dcterms:created xsi:type="dcterms:W3CDTF">2018-07-23T15:56:14Z</dcterms:created>
  <dcterms:modified xsi:type="dcterms:W3CDTF">2018-07-27T18:05:36Z</dcterms:modified>
</cp:coreProperties>
</file>